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15"/>
  </p:notesMasterIdLst>
  <p:sldIdLst>
    <p:sldId id="256" r:id="rId3"/>
    <p:sldId id="257" r:id="rId4"/>
    <p:sldId id="258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5" r:id="rId14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52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536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12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961A2B-0F00-44DE-B538-60FEE4026635}" type="slidenum">
              <a:rPr lang="en-US"/>
              <a:pPr/>
              <a:t>2</a:t>
            </a:fld>
            <a:endParaRPr lang="en-US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74B76C-2592-452E-9527-CE5FE30E50D2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77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1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50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77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87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05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982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12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8" name="TextBox 6"/>
          <p:cNvSpPr txBox="1"/>
          <p:nvPr userDrawn="1"/>
        </p:nvSpPr>
        <p:spPr>
          <a:xfrm>
            <a:off x="305282" y="6558061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Insertion Mode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i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</a:t>
            </a:r>
            <a:r>
              <a:rPr lang="en-US" sz="2400" dirty="0" smtClean="0"/>
              <a:t>o </a:t>
            </a:r>
            <a:r>
              <a:rPr lang="en-US" sz="2400" dirty="0"/>
              <a:t>write text from cursor </a:t>
            </a:r>
            <a:r>
              <a:rPr lang="en-US" sz="2400" dirty="0" smtClean="0"/>
              <a:t>position.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a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append text after cursor </a:t>
            </a:r>
            <a:r>
              <a:rPr lang="en-US" sz="2400" dirty="0" smtClean="0"/>
              <a:t>position.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A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append text end of current </a:t>
            </a:r>
            <a:r>
              <a:rPr lang="en-US" sz="2400" dirty="0" smtClean="0"/>
              <a:t>line.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cc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change current </a:t>
            </a:r>
            <a:r>
              <a:rPr lang="en-US" sz="2400" dirty="0" smtClean="0"/>
              <a:t>line.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621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Insertion Mode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open a new line bellow the </a:t>
            </a:r>
            <a:r>
              <a:rPr lang="en-US" sz="2400" dirty="0" smtClean="0"/>
              <a:t>cursor.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open a new line above the </a:t>
            </a:r>
            <a:r>
              <a:rPr lang="en-US" sz="2400" dirty="0" smtClean="0"/>
              <a:t>cursor.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r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replace single character under the </a:t>
            </a:r>
            <a:r>
              <a:rPr lang="en-US" sz="2400" dirty="0" smtClean="0"/>
              <a:t>cursor.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R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replace characters, starting with current cursor position, until &lt;Esc&gt; </a:t>
            </a:r>
            <a:r>
              <a:rPr lang="en-US" sz="2400" dirty="0" smtClean="0"/>
              <a:t>hit.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783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>
                <a:latin typeface="PakTypeNaqsh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3400" y="3962400"/>
            <a:ext cx="8229600" cy="1246188"/>
          </a:xfrm>
          <a:ln/>
        </p:spPr>
        <p:txBody>
          <a:bodyPr/>
          <a:lstStyle/>
          <a:p>
            <a:pPr eaLnBrk="1">
              <a:lnSpc>
                <a:spcPct val="93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Vim Editor </a:t>
            </a:r>
            <a:br>
              <a:rPr lang="en-US" dirty="0" smtClean="0"/>
            </a:br>
            <a:r>
              <a:rPr lang="en-US" sz="1800" dirty="0" smtClean="0"/>
              <a:t>(Text Editor)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Text Editor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>
                <a:latin typeface="Helvetica;Arial" pitchFamily="32" charset="0"/>
              </a:rPr>
              <a:t>A </a:t>
            </a:r>
            <a:r>
              <a:rPr lang="en-US" sz="2800" dirty="0">
                <a:latin typeface="Helvetica;Arial" pitchFamily="32" charset="0"/>
              </a:rPr>
              <a:t>text editor is a computer program that lets a user to enter, change, store, and usually print </a:t>
            </a:r>
            <a:r>
              <a:rPr lang="en-US" sz="2800" dirty="0" smtClean="0">
                <a:latin typeface="Helvetica;Arial" pitchFamily="32" charset="0"/>
              </a:rPr>
              <a:t>text.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>
                <a:latin typeface="Helvetica;Arial" pitchFamily="32" charset="0"/>
              </a:rPr>
              <a:t>A </a:t>
            </a:r>
            <a:r>
              <a:rPr lang="en-US" sz="2800" dirty="0">
                <a:latin typeface="Helvetica;Arial" pitchFamily="32" charset="0"/>
              </a:rPr>
              <a:t>text editor is any word processing program that you can use to type and edit text.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Vim </a:t>
            </a:r>
            <a:r>
              <a:rPr lang="en-US" dirty="0"/>
              <a:t>Editor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Vim </a:t>
            </a:r>
            <a:r>
              <a:rPr lang="en-US" sz="2800" dirty="0"/>
              <a:t>is a screen-oriented text editor originally created for the Unix operating </a:t>
            </a:r>
            <a:r>
              <a:rPr lang="en-US" sz="2800" dirty="0" smtClean="0"/>
              <a:t>system.</a:t>
            </a:r>
          </a:p>
          <a:p>
            <a:pPr marL="323850" indent="-323850">
              <a:buFont typeface="Arial" panose="020B0604020202020204" pitchFamily="34" charset="0"/>
              <a:buChar char="•"/>
              <a:tabLst>
                <a:tab pos="323850" algn="l"/>
                <a:tab pos="436563" algn="l"/>
                <a:tab pos="893763" algn="l"/>
                <a:tab pos="1350963" algn="l"/>
                <a:tab pos="1808163" algn="l"/>
                <a:tab pos="2265363" algn="l"/>
                <a:tab pos="2722563" algn="l"/>
                <a:tab pos="3179763" algn="l"/>
                <a:tab pos="3636963" algn="l"/>
                <a:tab pos="4094163" algn="l"/>
                <a:tab pos="4551363" algn="l"/>
                <a:tab pos="5008563" algn="l"/>
                <a:tab pos="5465763" algn="l"/>
                <a:tab pos="5922963" algn="l"/>
                <a:tab pos="6380163" algn="l"/>
                <a:tab pos="6837363" algn="l"/>
                <a:tab pos="7294563" algn="l"/>
                <a:tab pos="7751763" algn="l"/>
                <a:tab pos="8208963" algn="l"/>
                <a:tab pos="8666163" algn="l"/>
                <a:tab pos="9123363" algn="l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original code for vi was written by </a:t>
            </a:r>
            <a:r>
              <a:rPr lang="en-US" sz="2800" dirty="0" smtClean="0">
                <a:solidFill>
                  <a:srgbClr val="0000FF"/>
                </a:solidFill>
              </a:rPr>
              <a:t>Bill </a:t>
            </a:r>
            <a:r>
              <a:rPr lang="en-US" sz="2800" dirty="0">
                <a:solidFill>
                  <a:srgbClr val="0000FF"/>
                </a:solidFill>
              </a:rPr>
              <a:t>Joy</a:t>
            </a:r>
            <a:r>
              <a:rPr lang="en-US" sz="2800" dirty="0"/>
              <a:t> in </a:t>
            </a:r>
            <a:r>
              <a:rPr lang="en-US" sz="2800" dirty="0" smtClean="0"/>
              <a:t>1976.</a:t>
            </a:r>
          </a:p>
          <a:p>
            <a:pPr marL="323850" indent="-323850">
              <a:buFont typeface="Arial" panose="020B0604020202020204" pitchFamily="34" charset="0"/>
              <a:buChar char="•"/>
              <a:tabLst>
                <a:tab pos="323850" algn="l"/>
                <a:tab pos="436563" algn="l"/>
                <a:tab pos="893763" algn="l"/>
                <a:tab pos="1350963" algn="l"/>
                <a:tab pos="1808163" algn="l"/>
                <a:tab pos="2265363" algn="l"/>
                <a:tab pos="2722563" algn="l"/>
                <a:tab pos="3179763" algn="l"/>
                <a:tab pos="3636963" algn="l"/>
                <a:tab pos="4094163" algn="l"/>
                <a:tab pos="4551363" algn="l"/>
                <a:tab pos="5008563" algn="l"/>
                <a:tab pos="5465763" algn="l"/>
                <a:tab pos="5922963" algn="l"/>
                <a:tab pos="6380163" algn="l"/>
                <a:tab pos="6837363" algn="l"/>
                <a:tab pos="7294563" algn="l"/>
                <a:tab pos="7751763" algn="l"/>
                <a:tab pos="8208963" algn="l"/>
                <a:tab pos="8666163" algn="l"/>
                <a:tab pos="9123363" algn="l"/>
              </a:tabLst>
            </a:pPr>
            <a:r>
              <a:rPr lang="en-US" sz="2800" dirty="0" smtClean="0"/>
              <a:t>Developed </a:t>
            </a:r>
            <a:r>
              <a:rPr lang="en-US" sz="2800" dirty="0"/>
              <a:t>in C </a:t>
            </a:r>
          </a:p>
          <a:p>
            <a:pPr marL="323850" indent="-323850">
              <a:buFont typeface="Arial" panose="020B0604020202020204" pitchFamily="34" charset="0"/>
              <a:buChar char="•"/>
              <a:tabLst>
                <a:tab pos="323850" algn="l"/>
                <a:tab pos="436563" algn="l"/>
                <a:tab pos="893763" algn="l"/>
                <a:tab pos="1350963" algn="l"/>
                <a:tab pos="1808163" algn="l"/>
                <a:tab pos="2265363" algn="l"/>
                <a:tab pos="2722563" algn="l"/>
                <a:tab pos="3179763" algn="l"/>
                <a:tab pos="3636963" algn="l"/>
                <a:tab pos="4094163" algn="l"/>
                <a:tab pos="4551363" algn="l"/>
                <a:tab pos="5008563" algn="l"/>
                <a:tab pos="5465763" algn="l"/>
                <a:tab pos="5922963" algn="l"/>
                <a:tab pos="6380163" algn="l"/>
                <a:tab pos="6837363" algn="l"/>
                <a:tab pos="7294563" algn="l"/>
                <a:tab pos="7751763" algn="l"/>
                <a:tab pos="8208963" algn="l"/>
                <a:tab pos="8666163" algn="l"/>
                <a:tab pos="9123363" algn="l"/>
              </a:tabLst>
            </a:pPr>
            <a:r>
              <a:rPr lang="en-US" sz="2800" dirty="0" smtClean="0"/>
              <a:t>License </a:t>
            </a:r>
            <a:r>
              <a:rPr lang="en-US" sz="2800" dirty="0"/>
              <a:t>BSD (Berkeley Software </a:t>
            </a:r>
            <a:r>
              <a:rPr lang="en-US" sz="2800" dirty="0" smtClean="0"/>
              <a:t>Distribution)</a:t>
            </a:r>
          </a:p>
          <a:p>
            <a:pPr marL="323850" indent="-323850">
              <a:buFont typeface="Arial" panose="020B0604020202020204" pitchFamily="34" charset="0"/>
              <a:buChar char="•"/>
              <a:tabLst>
                <a:tab pos="323850" algn="l"/>
                <a:tab pos="436563" algn="l"/>
                <a:tab pos="893763" algn="l"/>
                <a:tab pos="1350963" algn="l"/>
                <a:tab pos="1808163" algn="l"/>
                <a:tab pos="2265363" algn="l"/>
                <a:tab pos="2722563" algn="l"/>
                <a:tab pos="3179763" algn="l"/>
                <a:tab pos="3636963" algn="l"/>
                <a:tab pos="4094163" algn="l"/>
                <a:tab pos="4551363" algn="l"/>
                <a:tab pos="5008563" algn="l"/>
                <a:tab pos="5465763" algn="l"/>
                <a:tab pos="5922963" algn="l"/>
                <a:tab pos="6380163" algn="l"/>
                <a:tab pos="6837363" algn="l"/>
                <a:tab pos="7294563" algn="l"/>
                <a:tab pos="7751763" algn="l"/>
                <a:tab pos="8208963" algn="l"/>
                <a:tab pos="8666163" algn="l"/>
                <a:tab pos="9123363" algn="l"/>
              </a:tabLst>
            </a:pPr>
            <a:r>
              <a:rPr lang="en-US" sz="2800" dirty="0"/>
              <a:t>CLI and GUI based.</a:t>
            </a:r>
          </a:p>
          <a:p>
            <a:pPr marL="323850" indent="-323850">
              <a:buFont typeface="Arial" panose="020B0604020202020204" pitchFamily="34" charset="0"/>
              <a:buChar char="•"/>
              <a:tabLst>
                <a:tab pos="323850" algn="l"/>
                <a:tab pos="436563" algn="l"/>
                <a:tab pos="893763" algn="l"/>
                <a:tab pos="1350963" algn="l"/>
                <a:tab pos="1808163" algn="l"/>
                <a:tab pos="2265363" algn="l"/>
                <a:tab pos="2722563" algn="l"/>
                <a:tab pos="3179763" algn="l"/>
                <a:tab pos="3636963" algn="l"/>
                <a:tab pos="4094163" algn="l"/>
                <a:tab pos="4551363" algn="l"/>
                <a:tab pos="5008563" algn="l"/>
                <a:tab pos="5465763" algn="l"/>
                <a:tab pos="5922963" algn="l"/>
                <a:tab pos="6380163" algn="l"/>
                <a:tab pos="6837363" algn="l"/>
                <a:tab pos="7294563" algn="l"/>
                <a:tab pos="7751763" algn="l"/>
                <a:tab pos="8208963" algn="l"/>
                <a:tab pos="8666163" algn="l"/>
                <a:tab pos="9123363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2966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Vim Editor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There </a:t>
            </a:r>
            <a:r>
              <a:rPr lang="en-US" sz="2800" dirty="0"/>
              <a:t>are two modes in vi </a:t>
            </a:r>
            <a:r>
              <a:rPr lang="en-US" sz="2800" dirty="0" smtClean="0"/>
              <a:t>editor.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dirty="0" smtClean="0"/>
              <a:t>Command mode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dirty="0"/>
              <a:t>Insertion mode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7617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 smtClean="0"/>
              <a:t>Vim Editor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Command Mode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:</a:t>
            </a:r>
            <a:r>
              <a:rPr lang="en-US" sz="2800" dirty="0" smtClean="0"/>
              <a:t>w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</a:t>
            </a:r>
            <a:r>
              <a:rPr lang="en-US" sz="2400" dirty="0"/>
              <a:t>save changes</a:t>
            </a:r>
            <a:r>
              <a:rPr lang="en-US" sz="2400" dirty="0" smtClean="0"/>
              <a:t>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:</a:t>
            </a:r>
            <a:r>
              <a:rPr lang="en-US" sz="2800" dirty="0" err="1" smtClean="0"/>
              <a:t>wq</a:t>
            </a:r>
            <a:endParaRPr lang="en-US" sz="2800" dirty="0" smtClean="0"/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</a:t>
            </a:r>
            <a:r>
              <a:rPr lang="en-US" sz="2400" dirty="0"/>
              <a:t>save and </a:t>
            </a:r>
            <a:r>
              <a:rPr lang="en-US" sz="2400" dirty="0" smtClean="0"/>
              <a:t>quit.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:</a:t>
            </a:r>
            <a:r>
              <a:rPr lang="en-US" sz="2800" dirty="0" smtClean="0"/>
              <a:t>q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quit.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:q</a:t>
            </a:r>
            <a:r>
              <a:rPr lang="en-US" sz="2800" dirty="0" smtClean="0"/>
              <a:t>!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</a:t>
            </a:r>
            <a:r>
              <a:rPr lang="en-US" sz="2400" dirty="0"/>
              <a:t>quit without </a:t>
            </a:r>
            <a:r>
              <a:rPr lang="en-US" sz="2400" dirty="0" smtClean="0"/>
              <a:t>changes.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52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Cursor Navigation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j 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To </a:t>
            </a:r>
            <a:r>
              <a:rPr lang="en-US" sz="2400" dirty="0"/>
              <a:t>move cursor down</a:t>
            </a:r>
            <a:r>
              <a:rPr lang="en-US" sz="2400" dirty="0" smtClean="0"/>
              <a:t> 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k 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move cursor up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 l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move cursor right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h 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To move cursor left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6540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Cursor Navigation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gg</a:t>
            </a:r>
            <a:r>
              <a:rPr lang="en-US" sz="2800" dirty="0" smtClean="0"/>
              <a:t> 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Move the cursor to first line of the file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G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Move the cursor to last line of the file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0  zero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Move the cursor to start of the line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$ 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Move the cursor to end of the line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:Number  (:10)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Move the cursor to 10</a:t>
            </a:r>
            <a:r>
              <a:rPr lang="en-US" sz="2400" baseline="30000" dirty="0"/>
              <a:t>th</a:t>
            </a:r>
            <a:r>
              <a:rPr lang="en-US" sz="2400" dirty="0"/>
              <a:t> line of file</a:t>
            </a:r>
            <a:endParaRPr lang="en-US" sz="24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121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/>
              <a:t>Word Searching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/Word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Search the matching </a:t>
            </a:r>
            <a:r>
              <a:rPr lang="en-US" sz="2400" dirty="0" smtClean="0"/>
              <a:t>pattern.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?Word</a:t>
            </a:r>
          </a:p>
          <a:p>
            <a:pPr marL="733425" lvl="1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Search the matching </a:t>
            </a:r>
            <a:r>
              <a:rPr lang="en-US" sz="2400" dirty="0" smtClean="0"/>
              <a:t>pattern.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260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</TotalTime>
  <Words>334</Words>
  <Application>Microsoft Office PowerPoint</Application>
  <PresentationFormat>On-screen Show (4:3)</PresentationFormat>
  <Paragraphs>93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 Unicode MS</vt:lpstr>
      <vt:lpstr>Arial</vt:lpstr>
      <vt:lpstr>Helvetica;Arial</vt:lpstr>
      <vt:lpstr>MV Boli</vt:lpstr>
      <vt:lpstr>PakTypeNaqsh</vt:lpstr>
      <vt:lpstr>Times New Roman</vt:lpstr>
      <vt:lpstr>Office Theme</vt:lpstr>
      <vt:lpstr>Office Theme</vt:lpstr>
      <vt:lpstr>PowerPoint Presentation</vt:lpstr>
      <vt:lpstr>Vim Editor  (Text Editor)</vt:lpstr>
      <vt:lpstr>Text Editor</vt:lpstr>
      <vt:lpstr>Vim Editor</vt:lpstr>
      <vt:lpstr>Vim Editor</vt:lpstr>
      <vt:lpstr>Vim Editor</vt:lpstr>
      <vt:lpstr>Cursor Navigation</vt:lpstr>
      <vt:lpstr>Cursor Navigation</vt:lpstr>
      <vt:lpstr>Word Searching</vt:lpstr>
      <vt:lpstr>Insertion Mode</vt:lpstr>
      <vt:lpstr>Insertion Mode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Muhammad Nadeem</cp:lastModifiedBy>
  <cp:revision>268</cp:revision>
  <cp:lastPrinted>1601-01-01T00:00:00Z</cp:lastPrinted>
  <dcterms:created xsi:type="dcterms:W3CDTF">2009-01-19T21:56:39Z</dcterms:created>
  <dcterms:modified xsi:type="dcterms:W3CDTF">2014-02-14T05:26:42Z</dcterms:modified>
</cp:coreProperties>
</file>